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та </a:t>
            </a:r>
            <a:r>
              <a:rPr lang="ru-RU" dirty="0" err="1" smtClean="0"/>
              <a:t>кейтерінг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оволодівати</a:t>
            </a:r>
            <a:r>
              <a:rPr lang="ru-RU" dirty="0" smtClean="0"/>
              <a:t> </a:t>
            </a:r>
            <a:r>
              <a:rPr lang="ru-RU" dirty="0" err="1" smtClean="0"/>
              <a:t>сучасними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.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проектувати</a:t>
            </a:r>
            <a:r>
              <a:rPr lang="ru-RU" dirty="0" smtClean="0"/>
              <a:t> </a:t>
            </a:r>
            <a:r>
              <a:rPr lang="ru-RU" dirty="0" err="1" smtClean="0"/>
              <a:t>технологічний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та </a:t>
            </a:r>
            <a:r>
              <a:rPr lang="ru-RU" dirty="0" err="1" smtClean="0"/>
              <a:t>сервісний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у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(закладах) </a:t>
            </a:r>
            <a:r>
              <a:rPr lang="ru-RU" dirty="0" err="1" smtClean="0"/>
              <a:t>готельно-ресторанного</a:t>
            </a:r>
            <a:r>
              <a:rPr lang="ru-RU" dirty="0" smtClean="0"/>
              <a:t> та </a:t>
            </a:r>
            <a:r>
              <a:rPr lang="ru-RU" dirty="0" err="1" smtClean="0"/>
              <a:t>рекреаційного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smtClean="0"/>
              <a:t>. 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11680"/>
            <a:ext cx="7239000" cy="48463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err="1" smtClean="0"/>
              <a:t>Кейтерінг</a:t>
            </a:r>
            <a:r>
              <a:rPr lang="ru-RU" dirty="0" smtClean="0"/>
              <a:t> (англ. </a:t>
            </a:r>
            <a:r>
              <a:rPr lang="en-US" dirty="0" smtClean="0"/>
              <a:t>catering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 smtClean="0"/>
              <a:t>cater - «</a:t>
            </a:r>
            <a:r>
              <a:rPr lang="ru-RU" dirty="0" err="1" smtClean="0"/>
              <a:t>поставляти</a:t>
            </a:r>
            <a:r>
              <a:rPr lang="ru-RU" dirty="0" smtClean="0"/>
              <a:t> </a:t>
            </a:r>
            <a:r>
              <a:rPr lang="ru-RU" dirty="0" err="1" smtClean="0"/>
              <a:t>провізію</a:t>
            </a:r>
            <a:r>
              <a:rPr lang="ru-RU" dirty="0" smtClean="0"/>
              <a:t>») -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наданням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на </a:t>
            </a:r>
            <a:r>
              <a:rPr lang="ru-RU" dirty="0" err="1" smtClean="0"/>
              <a:t>віддалених</a:t>
            </a:r>
            <a:r>
              <a:rPr lang="ru-RU" dirty="0" smtClean="0"/>
              <a:t> точках,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підрядні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приватних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в </a:t>
            </a:r>
            <a:r>
              <a:rPr lang="ru-RU" dirty="0" err="1" smtClean="0"/>
              <a:t>приміщенні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виїзному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різного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роздрібний</a:t>
            </a:r>
            <a:r>
              <a:rPr lang="ru-RU" dirty="0" smtClean="0"/>
              <a:t> продаж </a:t>
            </a:r>
            <a:r>
              <a:rPr lang="ru-RU" dirty="0" err="1" smtClean="0"/>
              <a:t>готової</a:t>
            </a:r>
            <a:r>
              <a:rPr lang="ru-RU" dirty="0" smtClean="0"/>
              <a:t> </a:t>
            </a:r>
            <a:r>
              <a:rPr lang="ru-RU" dirty="0" err="1" smtClean="0"/>
              <a:t>кулінарної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 На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кейтерінгом</a:t>
            </a:r>
            <a:r>
              <a:rPr lang="ru-RU" dirty="0" smtClean="0"/>
              <a:t> </a:t>
            </a:r>
            <a:r>
              <a:rPr lang="ru-RU" dirty="0" err="1" smtClean="0"/>
              <a:t>мається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увазі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приготування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доставка,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персоналом, </a:t>
            </a:r>
            <a:r>
              <a:rPr lang="ru-RU" dirty="0" err="1" smtClean="0"/>
              <a:t>сервіровка</a:t>
            </a:r>
            <a:r>
              <a:rPr lang="ru-RU" dirty="0" smtClean="0"/>
              <a:t>, </a:t>
            </a:r>
            <a:r>
              <a:rPr lang="ru-RU" dirty="0" err="1" smtClean="0"/>
              <a:t>оформлення</a:t>
            </a:r>
            <a:r>
              <a:rPr lang="ru-RU" dirty="0" smtClean="0"/>
              <a:t> столу, розлив </a:t>
            </a:r>
            <a:r>
              <a:rPr lang="ru-RU" dirty="0" err="1" smtClean="0"/>
              <a:t>і</a:t>
            </a:r>
            <a:r>
              <a:rPr lang="ru-RU" dirty="0" smtClean="0"/>
              <a:t> подача </a:t>
            </a:r>
            <a:r>
              <a:rPr lang="ru-RU" dirty="0" err="1" smtClean="0"/>
              <a:t>напоїв</a:t>
            </a:r>
            <a:r>
              <a:rPr lang="ru-RU" dirty="0" smtClean="0"/>
              <a:t> гостям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s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0"/>
            <a:ext cx="2195736" cy="1988840"/>
          </a:xfrm>
          <a:prstGeom prst="rect">
            <a:avLst/>
          </a:prstGeom>
        </p:spPr>
      </p:pic>
      <p:pic>
        <p:nvPicPr>
          <p:cNvPr id="5" name="Рисунок 4" descr="images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915816" cy="1958066"/>
          </a:xfrm>
          <a:prstGeom prst="rect">
            <a:avLst/>
          </a:prstGeom>
        </p:spPr>
      </p:pic>
      <p:pic>
        <p:nvPicPr>
          <p:cNvPr id="6" name="Рисунок 5" descr="images (1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0"/>
            <a:ext cx="4032448" cy="19624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00392" cy="39604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кейтерінгу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та </a:t>
            </a:r>
            <a:r>
              <a:rPr lang="ru-RU" dirty="0" err="1" smtClean="0"/>
              <a:t>удосконалюють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замовниками</a:t>
            </a:r>
            <a:r>
              <a:rPr lang="ru-RU" dirty="0" smtClean="0"/>
              <a:t>, </a:t>
            </a:r>
            <a:r>
              <a:rPr lang="ru-RU" dirty="0" err="1" smtClean="0"/>
              <a:t>розширюючи</a:t>
            </a:r>
            <a:r>
              <a:rPr lang="ru-RU" dirty="0" smtClean="0"/>
              <a:t>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 </a:t>
            </a:r>
            <a:r>
              <a:rPr lang="ru-RU" dirty="0" err="1" smtClean="0"/>
              <a:t>Кейтерінг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високоприбутковий</a:t>
            </a:r>
            <a:r>
              <a:rPr lang="ru-RU" dirty="0" smtClean="0"/>
              <a:t> та </a:t>
            </a:r>
            <a:r>
              <a:rPr lang="ru-RU" dirty="0" err="1" smtClean="0"/>
              <a:t>перспективний</a:t>
            </a:r>
            <a:r>
              <a:rPr lang="ru-RU" dirty="0" smtClean="0"/>
              <a:t> вид </a:t>
            </a:r>
            <a:r>
              <a:rPr lang="ru-RU" dirty="0" err="1" smtClean="0"/>
              <a:t>діяльності</a:t>
            </a:r>
            <a:r>
              <a:rPr lang="ru-RU" dirty="0" smtClean="0"/>
              <a:t> для </a:t>
            </a:r>
            <a:r>
              <a:rPr lang="ru-RU" dirty="0" err="1" smtClean="0"/>
              <a:t>готелей</a:t>
            </a:r>
            <a:r>
              <a:rPr lang="ru-RU" dirty="0" smtClean="0"/>
              <a:t> та </a:t>
            </a:r>
            <a:r>
              <a:rPr lang="ru-RU" dirty="0" err="1" smtClean="0"/>
              <a:t>ресторанів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планують</a:t>
            </a:r>
            <a:r>
              <a:rPr lang="ru-RU" dirty="0" smtClean="0"/>
              <a:t>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, а не </a:t>
            </a:r>
            <a:r>
              <a:rPr lang="ru-RU" dirty="0" err="1" smtClean="0"/>
              <a:t>періодично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долучити</a:t>
            </a:r>
            <a:r>
              <a:rPr lang="ru-RU" dirty="0" smtClean="0"/>
              <a:t> </a:t>
            </a:r>
            <a:r>
              <a:rPr lang="ru-RU" dirty="0" err="1" smtClean="0"/>
              <a:t>додатковий</a:t>
            </a:r>
            <a:r>
              <a:rPr lang="ru-RU" dirty="0" smtClean="0"/>
              <a:t> </a:t>
            </a:r>
            <a:r>
              <a:rPr lang="ru-RU" dirty="0" err="1" smtClean="0"/>
              <a:t>дохід</a:t>
            </a:r>
            <a:r>
              <a:rPr lang="ru-RU" dirty="0" smtClean="0"/>
              <a:t> для закладу.</a:t>
            </a:r>
            <a:endParaRPr lang="ru-RU" dirty="0"/>
          </a:p>
        </p:txBody>
      </p:sp>
      <p:sp>
        <p:nvSpPr>
          <p:cNvPr id="16386" name="AutoShape 2" descr="Маркетингове планування кейтеринг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Маркетингове планування кейтеринг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0" y="3933056"/>
            <a:ext cx="3042338" cy="2376264"/>
          </a:xfrm>
          <a:prstGeom prst="rect">
            <a:avLst/>
          </a:prstGeom>
        </p:spPr>
      </p:pic>
      <p:pic>
        <p:nvPicPr>
          <p:cNvPr id="7" name="Рисунок 6" descr="images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933056"/>
            <a:ext cx="2880320" cy="2376264"/>
          </a:xfrm>
          <a:prstGeom prst="rect">
            <a:avLst/>
          </a:prstGeom>
        </p:spPr>
      </p:pic>
      <p:pic>
        <p:nvPicPr>
          <p:cNvPr id="8" name="Рисунок 7" descr="images (1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933056"/>
            <a:ext cx="3203848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Кейтерінг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найяскравіших</a:t>
            </a:r>
            <a:r>
              <a:rPr lang="ru-RU" dirty="0" smtClean="0"/>
              <a:t>, </a:t>
            </a:r>
            <a:r>
              <a:rPr lang="ru-RU" dirty="0" err="1" smtClean="0"/>
              <a:t>багатогранних</a:t>
            </a:r>
            <a:r>
              <a:rPr lang="ru-RU" dirty="0" smtClean="0"/>
              <a:t> та </a:t>
            </a:r>
            <a:r>
              <a:rPr lang="ru-RU" dirty="0" err="1" smtClean="0"/>
              <a:t>динамічних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ресторанного </a:t>
            </a:r>
            <a:r>
              <a:rPr lang="ru-RU" dirty="0" err="1" smtClean="0"/>
              <a:t>господарства</a:t>
            </a:r>
            <a:r>
              <a:rPr lang="ru-RU" dirty="0" smtClean="0"/>
              <a:t>. </a:t>
            </a:r>
            <a:r>
              <a:rPr lang="ru-RU" dirty="0" err="1" smtClean="0"/>
              <a:t>Відмінні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- </a:t>
            </a:r>
            <a:r>
              <a:rPr lang="ru-RU" dirty="0" err="1" smtClean="0"/>
              <a:t>виняткова</a:t>
            </a:r>
            <a:r>
              <a:rPr lang="ru-RU" dirty="0" smtClean="0"/>
              <a:t> </a:t>
            </a:r>
            <a:r>
              <a:rPr lang="ru-RU" dirty="0" err="1" smtClean="0"/>
              <a:t>мобільність</a:t>
            </a:r>
            <a:r>
              <a:rPr lang="ru-RU" dirty="0" smtClean="0"/>
              <a:t>, велика </a:t>
            </a:r>
            <a:r>
              <a:rPr lang="ru-RU" dirty="0" err="1" smtClean="0"/>
              <a:t>різноманітність</a:t>
            </a:r>
            <a:r>
              <a:rPr lang="ru-RU" dirty="0" smtClean="0"/>
              <a:t> </a:t>
            </a:r>
            <a:r>
              <a:rPr lang="ru-RU" dirty="0" err="1" smtClean="0"/>
              <a:t>кухні</a:t>
            </a:r>
            <a:r>
              <a:rPr lang="ru-RU" dirty="0" smtClean="0"/>
              <a:t> та комплекс </a:t>
            </a:r>
            <a:r>
              <a:rPr lang="ru-RU" dirty="0" err="1" smtClean="0"/>
              <a:t>послуг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Мобільність</a:t>
            </a:r>
            <a:r>
              <a:rPr lang="ru-RU" dirty="0" smtClean="0"/>
              <a:t> - суть </a:t>
            </a:r>
            <a:r>
              <a:rPr lang="ru-RU" dirty="0" err="1" smtClean="0"/>
              <a:t>кейтерінгу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виїзний</a:t>
            </a:r>
            <a:r>
              <a:rPr lang="ru-RU" dirty="0" smtClean="0"/>
              <a:t> ресторан). </a:t>
            </a:r>
            <a:r>
              <a:rPr lang="ru-RU" dirty="0" err="1" smtClean="0"/>
              <a:t>Тепер</a:t>
            </a:r>
            <a:r>
              <a:rPr lang="ru-RU" dirty="0" smtClean="0"/>
              <a:t> ресторан сам приходить до </a:t>
            </a:r>
            <a:r>
              <a:rPr lang="ru-RU" dirty="0" err="1" smtClean="0"/>
              <a:t>клієнта</a:t>
            </a:r>
            <a:r>
              <a:rPr lang="ru-RU" dirty="0" smtClean="0"/>
              <a:t> - в </a:t>
            </a:r>
            <a:r>
              <a:rPr lang="ru-RU" dirty="0" err="1" smtClean="0"/>
              <a:t>будь-яке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призначений</a:t>
            </a:r>
            <a:r>
              <a:rPr lang="ru-RU" dirty="0" smtClean="0"/>
              <a:t> час.</a:t>
            </a:r>
          </a:p>
          <a:p>
            <a:r>
              <a:rPr lang="ru-RU" dirty="0" err="1" smtClean="0"/>
              <a:t>Тенденція</a:t>
            </a:r>
            <a:r>
              <a:rPr lang="ru-RU" dirty="0" smtClean="0"/>
              <a:t> в </a:t>
            </a:r>
            <a:r>
              <a:rPr lang="ru-RU" dirty="0" err="1" smtClean="0"/>
              <a:t>кейтерінгу</a:t>
            </a:r>
            <a:r>
              <a:rPr lang="ru-RU" dirty="0" smtClean="0"/>
              <a:t> - </a:t>
            </a:r>
            <a:r>
              <a:rPr lang="ru-RU" dirty="0" err="1" smtClean="0"/>
              <a:t>концептуальні</a:t>
            </a:r>
            <a:r>
              <a:rPr lang="ru-RU" dirty="0" smtClean="0"/>
              <a:t> заходи, де кухня,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інтер'єру</a:t>
            </a:r>
            <a:r>
              <a:rPr lang="ru-RU" dirty="0" smtClean="0"/>
              <a:t>, </a:t>
            </a:r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запахи </a:t>
            </a:r>
            <a:r>
              <a:rPr lang="ru-RU" dirty="0" err="1" smtClean="0"/>
              <a:t>підпорядковані</a:t>
            </a:r>
            <a:r>
              <a:rPr lang="ru-RU" dirty="0" smtClean="0"/>
              <a:t> </a:t>
            </a:r>
            <a:r>
              <a:rPr lang="ru-RU" dirty="0" err="1" smtClean="0"/>
              <a:t>єдиному</a:t>
            </a:r>
            <a:r>
              <a:rPr lang="ru-RU" dirty="0" smtClean="0"/>
              <a:t> стилю.</a:t>
            </a:r>
          </a:p>
          <a:p>
            <a:endParaRPr lang="ru-RU" dirty="0"/>
          </a:p>
        </p:txBody>
      </p:sp>
      <p:pic>
        <p:nvPicPr>
          <p:cNvPr id="4" name="Рисунок 3" descr="Без названия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57500" cy="1600200"/>
          </a:xfrm>
          <a:prstGeom prst="rect">
            <a:avLst/>
          </a:prstGeom>
        </p:spPr>
      </p:pic>
      <p:pic>
        <p:nvPicPr>
          <p:cNvPr id="5" name="Рисунок 4" descr="Без названия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0"/>
            <a:ext cx="2867025" cy="1590675"/>
          </a:xfrm>
          <a:prstGeom prst="rect">
            <a:avLst/>
          </a:prstGeom>
        </p:spPr>
      </p:pic>
      <p:pic>
        <p:nvPicPr>
          <p:cNvPr id="6" name="Рисунок 5" descr="Без названия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0"/>
            <a:ext cx="2867025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виду </a:t>
            </a:r>
            <a:r>
              <a:rPr lang="ru-RU" dirty="0" err="1" smtClean="0"/>
              <a:t>кейтерінгу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страв</a:t>
            </a:r>
            <a:r>
              <a:rPr lang="ru-RU" dirty="0" smtClean="0"/>
              <a:t> у </a:t>
            </a:r>
            <a:r>
              <a:rPr lang="ru-RU" dirty="0" err="1" smtClean="0"/>
              <a:t>ресторані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поза </a:t>
            </a:r>
            <a:r>
              <a:rPr lang="ru-RU" dirty="0" err="1" smtClean="0"/>
              <a:t>підприємством</a:t>
            </a:r>
            <a:r>
              <a:rPr lang="ru-RU" dirty="0" smtClean="0"/>
              <a:t> (</a:t>
            </a:r>
            <a:r>
              <a:rPr lang="ru-RU" dirty="0" err="1" smtClean="0"/>
              <a:t>виїзне</a:t>
            </a:r>
            <a:r>
              <a:rPr lang="ru-RU" dirty="0" smtClean="0"/>
              <a:t> </a:t>
            </a:r>
            <a:r>
              <a:rPr lang="ru-RU" dirty="0" err="1" smtClean="0"/>
              <a:t>ресторанне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);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контракт </a:t>
            </a:r>
            <a:r>
              <a:rPr lang="ru-RU" dirty="0" smtClean="0"/>
              <a:t>на поставку (доставка у </a:t>
            </a:r>
            <a:r>
              <a:rPr lang="ru-RU" dirty="0" err="1" smtClean="0"/>
              <a:t>офіси</a:t>
            </a:r>
            <a:r>
              <a:rPr lang="ru-RU" dirty="0" smtClean="0"/>
              <a:t>, на </a:t>
            </a:r>
            <a:r>
              <a:rPr lang="ru-RU" dirty="0" err="1" smtClean="0"/>
              <a:t>підприємства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Без названия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1886" y="4193704"/>
            <a:ext cx="4802114" cy="2664296"/>
          </a:xfrm>
          <a:prstGeom prst="rect">
            <a:avLst/>
          </a:prstGeom>
        </p:spPr>
      </p:pic>
      <p:pic>
        <p:nvPicPr>
          <p:cNvPr id="5" name="Рисунок 4" descr="Без названия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9081"/>
            <a:ext cx="4346516" cy="27089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Апопій</a:t>
            </a:r>
            <a:r>
              <a:rPr lang="ru-RU" dirty="0" smtClean="0"/>
              <a:t> В.В.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/ В.В. </a:t>
            </a:r>
            <a:r>
              <a:rPr lang="ru-RU" dirty="0" err="1" smtClean="0"/>
              <a:t>Апопій</a:t>
            </a:r>
            <a:r>
              <a:rPr lang="ru-RU" dirty="0" smtClean="0"/>
              <a:t>, І.І. Олексин, Н.О. </a:t>
            </a:r>
            <a:r>
              <a:rPr lang="ru-RU" dirty="0" err="1" smtClean="0"/>
              <a:t>Шутовська</a:t>
            </a:r>
            <a:r>
              <a:rPr lang="ru-RU" dirty="0" smtClean="0"/>
              <a:t>, Т.В. </a:t>
            </a:r>
            <a:r>
              <a:rPr lang="ru-RU" dirty="0" err="1" smtClean="0"/>
              <a:t>Футало</a:t>
            </a:r>
            <a:r>
              <a:rPr lang="ru-RU" dirty="0" smtClean="0"/>
              <a:t> - К.: </a:t>
            </a:r>
            <a:r>
              <a:rPr lang="ru-RU" dirty="0" err="1" smtClean="0"/>
              <a:t>Видавничий</a:t>
            </a:r>
            <a:r>
              <a:rPr lang="ru-RU" dirty="0" smtClean="0"/>
              <a:t> центр «</a:t>
            </a:r>
            <a:r>
              <a:rPr lang="ru-RU" dirty="0" err="1" smtClean="0"/>
              <a:t>Академія</a:t>
            </a:r>
            <a:r>
              <a:rPr lang="ru-RU" dirty="0" smtClean="0"/>
              <a:t>», 2006. 311 </a:t>
            </a:r>
            <a:r>
              <a:rPr lang="ru-RU" dirty="0" smtClean="0"/>
              <a:t>с</a:t>
            </a:r>
          </a:p>
          <a:p>
            <a:r>
              <a:rPr lang="ru-RU" dirty="0" smtClean="0"/>
              <a:t>Бойко </a:t>
            </a:r>
            <a:r>
              <a:rPr lang="ru-RU" dirty="0" smtClean="0"/>
              <a:t>М.Г.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 / М.Г. Бойко, Л.М. </a:t>
            </a:r>
            <a:r>
              <a:rPr lang="ru-RU" dirty="0" err="1" smtClean="0"/>
              <a:t>Гопкало</a:t>
            </a:r>
            <a:r>
              <a:rPr lang="ru-RU" dirty="0" smtClean="0"/>
              <a:t> - К.: </a:t>
            </a:r>
            <a:r>
              <a:rPr lang="ru-RU" dirty="0" err="1" smtClean="0"/>
              <a:t>Київ</a:t>
            </a:r>
            <a:r>
              <a:rPr lang="ru-RU" dirty="0" smtClean="0"/>
              <a:t>. </a:t>
            </a:r>
            <a:r>
              <a:rPr lang="ru-RU" dirty="0" err="1" smtClean="0"/>
              <a:t>нац</a:t>
            </a:r>
            <a:r>
              <a:rPr lang="ru-RU" dirty="0" smtClean="0"/>
              <a:t>. </a:t>
            </a:r>
            <a:r>
              <a:rPr lang="ru-RU" dirty="0" err="1" smtClean="0"/>
              <a:t>торг.-екон</a:t>
            </a:r>
            <a:r>
              <a:rPr lang="ru-RU" dirty="0" smtClean="0"/>
              <a:t>. ун-т., 2006. 448 </a:t>
            </a:r>
            <a:r>
              <a:rPr lang="ru-RU" dirty="0" smtClean="0"/>
              <a:t>с</a:t>
            </a:r>
          </a:p>
          <a:p>
            <a:r>
              <a:rPr lang="ru-RU" dirty="0" smtClean="0"/>
              <a:t>Волкова І.В. </a:t>
            </a:r>
            <a:r>
              <a:rPr lang="ru-RU" dirty="0" err="1" smtClean="0"/>
              <a:t>Ресторанний</a:t>
            </a:r>
            <a:r>
              <a:rPr lang="ru-RU" dirty="0" smtClean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 / І.В. Волкова, Я.І. </a:t>
            </a:r>
            <a:r>
              <a:rPr lang="ru-RU" dirty="0" err="1" smtClean="0"/>
              <a:t>Миропольський</a:t>
            </a:r>
            <a:r>
              <a:rPr lang="ru-RU" dirty="0" smtClean="0"/>
              <a:t>, Г М. </a:t>
            </a:r>
            <a:r>
              <a:rPr lang="ru-RU" dirty="0" err="1" smtClean="0"/>
              <a:t>Мумрікова</a:t>
            </a:r>
            <a:r>
              <a:rPr lang="ru-RU" dirty="0" smtClean="0"/>
              <a:t>. М.: </a:t>
            </a:r>
            <a:r>
              <a:rPr lang="ru-RU" dirty="0" err="1" smtClean="0"/>
              <a:t>Флінта</a:t>
            </a:r>
            <a:r>
              <a:rPr lang="ru-RU" dirty="0" smtClean="0"/>
              <a:t>, 2002. 184 с.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310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Планування заходів та кейтерінг</vt:lpstr>
      <vt:lpstr>Компетенції</vt:lpstr>
      <vt:lpstr>Слайд 3</vt:lpstr>
      <vt:lpstr>Слайд 4</vt:lpstr>
      <vt:lpstr>Слайд 5</vt:lpstr>
      <vt:lpstr>На сьогодні розрізняють такі основні виду кейтерінгу: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заходів та кейтерінг</dc:title>
  <dc:creator>Юдін Ілля Дмитрович</dc:creator>
  <cp:lastModifiedBy>iyudin</cp:lastModifiedBy>
  <cp:revision>2</cp:revision>
  <dcterms:created xsi:type="dcterms:W3CDTF">2021-01-30T13:56:29Z</dcterms:created>
  <dcterms:modified xsi:type="dcterms:W3CDTF">2021-01-30T14:31:14Z</dcterms:modified>
</cp:coreProperties>
</file>